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7" r:id="rId7"/>
    <p:sldId id="266" r:id="rId8"/>
    <p:sldId id="268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1930" autoAdjust="0"/>
  </p:normalViewPr>
  <p:slideViewPr>
    <p:cSldViewPr>
      <p:cViewPr varScale="1">
        <p:scale>
          <a:sx n="141" d="100"/>
          <a:sy n="141" d="100"/>
        </p:scale>
        <p:origin x="75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C1C3-6937-4D0F-9155-E5ECA1F61995}" type="datetimeFigureOut">
              <a:rPr lang="en-SG" smtClean="0"/>
              <a:t>24/1/2025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6333C-E098-4F5D-92AA-84AEB4B8E0F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0162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06333C-E098-4F5D-92AA-84AEB4B8E0F9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31654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ph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114417-7699-B17B-190E-F413A7024204}"/>
              </a:ext>
            </a:extLst>
          </p:cNvPr>
          <p:cNvSpPr txBox="1"/>
          <p:nvPr/>
        </p:nvSpPr>
        <p:spPr>
          <a:xfrm>
            <a:off x="1828800" y="3562350"/>
            <a:ext cx="5634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 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148032"/>
            <a:ext cx="685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Philippines 2025: </a:t>
            </a:r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 (Talent Categories)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792890"/>
              </p:ext>
            </p:extLst>
          </p:nvPr>
        </p:nvGraphicFramePr>
        <p:xfrm>
          <a:off x="771598" y="2040582"/>
          <a:ext cx="7696200" cy="2331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297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25903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907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Candidate Name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646066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Designation</a:t>
                      </a:r>
                      <a:b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09893"/>
                  </a:ext>
                </a:extLst>
              </a:tr>
              <a:tr h="646066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279E61F-CEF1-6FBF-A87F-37BBBBF7C4AC}"/>
              </a:ext>
            </a:extLst>
          </p:cNvPr>
          <p:cNvSpPr txBox="1"/>
          <p:nvPr/>
        </p:nvSpPr>
        <p:spPr>
          <a:xfrm>
            <a:off x="647700" y="1809750"/>
            <a:ext cx="7848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900" i="1" dirty="0">
                <a:latin typeface="Arial" panose="020B0604020202020204" pitchFamily="34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E31ABC-DA65-B1FD-DEFC-5F6E30536712}"/>
              </a:ext>
            </a:extLst>
          </p:cNvPr>
          <p:cNvSpPr txBox="1"/>
          <p:nvPr/>
        </p:nvSpPr>
        <p:spPr>
          <a:xfrm>
            <a:off x="723900" y="4449009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144380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23950"/>
            <a:ext cx="83058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headshot / team photo </a:t>
            </a: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https://awards.marketing-interactive.com/marketing-excellence-ph/entry-submission/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343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733550"/>
            <a:ext cx="8458200" cy="29718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175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1080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7856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71564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2269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70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515</Words>
  <Application>Microsoft Office PowerPoint</Application>
  <PresentationFormat>On-screen Show (16:9)</PresentationFormat>
  <Paragraphs>32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17</cp:revision>
  <dcterms:created xsi:type="dcterms:W3CDTF">2006-08-16T00:00:00Z</dcterms:created>
  <dcterms:modified xsi:type="dcterms:W3CDTF">2025-01-24T10:38:34Z</dcterms:modified>
</cp:coreProperties>
</file>